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bg>
      <p:bgRef idx="1002">
        <a:schemeClr val="bg2"/>
      </p:bgRef>
    </p:bg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anchor="b" bIns="0" rIns="18288" tIns="0" vert="horz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b="1" sz="56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3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algn="r" indent="0" marL="0" marR="45720">
              <a:buNone/>
              <a:defRPr>
                <a:solidFill>
                  <a:schemeClr val="tx1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9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59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Ref idx="1002">
        <a:schemeClr val="bg2"/>
      </p:bgRef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anchor="b" bIns="0" tIns="0" vert="horz">
            <a:no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baseline="0" b="1" cap="none" dirty="0" sz="5600" lang="en-US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anchor="t" lIns="45720" rIns="45720"/>
          <a:lstStyle>
            <a:lvl1pPr indent="0" marL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b" tIns="4572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0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anchor="ctr" bIns="0" lIns="45720" rIns="45720" tIns="0">
            <a:noAutofit/>
          </a:bodyPr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anchor="ctr" bIns="0" lIns="45720" rIns="45720" tIns="0"/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2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4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anchor="b" bIns="0" tIns="45720" vert="horz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b="0" sz="50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4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anchor="b" lIns="0">
            <a:noAutofit/>
          </a:bodyPr>
          <a:lstStyle>
            <a:lvl1pPr algn="l" rtl="0">
              <a:spcBef>
                <a:spcPct val="0"/>
              </a:spcBef>
              <a:buNone/>
              <a:defRPr b="0" sz="26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1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algn="l" indent="0" marL="0">
              <a:buNone/>
              <a:defRPr sz="1400"/>
            </a:lvl1pPr>
            <a:lvl2pPr algn="l" indent="0">
              <a:buNone/>
              <a:defRPr sz="1200"/>
            </a:lvl2pPr>
            <a:lvl3pPr algn="l" indent="0">
              <a:buNone/>
              <a:defRPr sz="1000"/>
            </a:lvl3pPr>
            <a:lvl4pPr algn="l" indent="0">
              <a:buNone/>
              <a:defRPr sz="900"/>
            </a:lvl4pPr>
            <a:lvl5pPr algn="l" indent="0"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2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5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algn="tl" blurRad="63500" dir="7500000" dist="38500" kx="100000" rotWithShape="0" sx="98500" sy="10008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14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/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algn="tl" blurRad="19685" dir="12900000" dist="6350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anchor="b" bIns="45720" lIns="45720" rIns="45720" tIns="45720" vert="horz"/>
          <a:lstStyle>
            <a:lvl1pPr algn="l">
              <a:buNone/>
              <a:defRPr b="1" sz="2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anchor="t" bIns="45720" lIns="64008" rIns="45720"/>
          <a:lstStyle>
            <a:lvl1pPr algn="l" indent="0" marL="0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6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  <p:sp>
        <p:nvSpPr>
          <p:cNvPr id="1048620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/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21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22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/>
        </p:spPr>
        <p:txBody>
          <a:bodyPr anchor="b" bIns="0" lIns="0" rIns="0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b" bIns="0" lIns="0" rIns="0" tIns="0" vert="horz"/>
          <a:lstStyle>
            <a:lvl1pPr algn="l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BE2D9-D143-45EF-ADAD-393B372EEE0B}" type="datetimeFigureOut">
              <a:rPr lang="en-US" smtClean="0"/>
              <a:t>4/5/2020</a:t>
            </a:fld>
            <a:endParaRPr lang="en-IN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/>
        </p:spPr>
        <p:txBody>
          <a:bodyPr anchor="b" bIns="0" lIns="0" rIns="0" tIns="0" vert="horz"/>
          <a:lstStyle>
            <a:lvl1pPr algn="l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/>
        </p:spPr>
        <p:txBody>
          <a:bodyPr anchor="b" bIns="0" lIns="0" rIns="0" tIns="0" vert="horz"/>
          <a:lstStyle>
            <a:lvl1pPr algn="r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D85898-96EF-4B80-BC06-A66A4260520A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4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</p:grp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="0" sz="5000" kern="1200" kumimoji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ct val="20000"/>
        </a:spcBef>
        <a:buClr>
          <a:schemeClr val="accent3"/>
        </a:buClr>
        <a:buSzPct val="95000"/>
        <a:buFont typeface="Wingdings 2"/>
        <a:buChar char=""/>
        <a:defRPr sz="26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46888" latinLnBrk="0" marL="640080" rtl="0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4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46888" latinLnBrk="0" marL="914400" rtl="0">
        <a:spcBef>
          <a:spcPct val="20000"/>
        </a:spcBef>
        <a:buClr>
          <a:schemeClr val="accent2"/>
        </a:buClr>
        <a:buSzPct val="70000"/>
        <a:buFont typeface="Wingdings 2"/>
        <a:buChar char="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10312" latinLnBrk="0" marL="1188720" rtl="0">
        <a:spcBef>
          <a:spcPct val="20000"/>
        </a:spcBef>
        <a:buClr>
          <a:schemeClr val="accent3"/>
        </a:buClr>
        <a:buSzPct val="65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10312" latinLnBrk="0" marL="1463040" rtl="0">
        <a:spcBef>
          <a:spcPct val="20000"/>
        </a:spcBef>
        <a:buClr>
          <a:schemeClr val="accent4"/>
        </a:buClr>
        <a:buSzPct val="65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10312" latinLnBrk="0" marL="1737360" rtl="0">
        <a:spcBef>
          <a:spcPct val="20000"/>
        </a:spcBef>
        <a:buClr>
          <a:schemeClr val="accent5"/>
        </a:buClr>
        <a:buSzPct val="80000"/>
        <a:buFont typeface="Wingdings 2"/>
        <a:buChar char="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94560" rtl="0">
        <a:spcBef>
          <a:spcPct val="20000"/>
        </a:spcBef>
        <a:buClr>
          <a:schemeClr val="tx2"/>
        </a:buClr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468880" rtl="0">
        <a:spcBef>
          <a:spcPct val="20000"/>
        </a:spcBef>
        <a:buClr>
          <a:schemeClr val="tx2"/>
        </a:buClr>
        <a:buFontTx/>
        <a:buChar char="•"/>
        <a:defRPr baseline="0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3" descr="Keyboard-Mouse-Hands-Backgrounds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/>
        </p:spPr>
      </p:pic>
      <p:sp>
        <p:nvSpPr>
          <p:cNvPr id="1048597" name="Rectangle 4"/>
          <p:cNvSpPr/>
          <p:nvPr/>
        </p:nvSpPr>
        <p:spPr>
          <a:xfrm>
            <a:off x="1643042" y="571480"/>
            <a:ext cx="5758180" cy="1691641"/>
          </a:xfrm>
          <a:prstGeom prst="rect"/>
          <a:noFill/>
        </p:spPr>
        <p:txBody>
          <a:bodyPr bIns="45720" lIns="91440" rIns="91440" tIns="45720" wrap="none">
            <a:spAutoFit/>
            <a:scene3d>
              <a:camera prst="orthographicFront"/>
              <a:lightRig dir="tl" rig="flat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p>
            <a:pPr algn="ctr"/>
            <a:r>
              <a:rPr b="1" cap="none" dirty="0" sz="5400" lang="en-US" spc="0" err="1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St.Thomas</a:t>
            </a:r>
            <a:r>
              <a:rPr b="1" cap="none" dirty="0" sz="5400" lang="en-US" spc="0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 School </a:t>
            </a:r>
          </a:p>
          <a:p>
            <a:pPr algn="ctr"/>
            <a:r>
              <a:rPr b="1" dirty="0" sz="5400" lang="en-US" err="1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Chulliyode</a:t>
            </a:r>
            <a:endParaRPr b="1" cap="none" dirty="0" sz="5400" lang="en-US" spc="0">
              <a:ln w="11430"/>
              <a:effectLst>
                <a:outerShdw algn="tl" blurRad="50800" dir="5460000" dist="39000">
                  <a:srgbClr val="000000">
                    <a:alpha val="38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1048598" name="Rectangle 6"/>
          <p:cNvSpPr/>
          <p:nvPr/>
        </p:nvSpPr>
        <p:spPr>
          <a:xfrm>
            <a:off x="785786" y="2214554"/>
            <a:ext cx="7066281" cy="2072641"/>
          </a:xfrm>
          <a:prstGeom prst="rect"/>
          <a:noFill/>
          <a:effectLst>
            <a:outerShdw blurRad="152400" dir="5400000" dist="317500" rotWithShape="0" sx="90000" sy="-19000">
              <a:prstClr val="black">
                <a:alpha val="15000"/>
              </a:prstClr>
            </a:outerShdw>
          </a:effectLst>
        </p:spPr>
        <p:txBody>
          <a:bodyPr bIns="45720" lIns="91440" rIns="91440" tIns="45720" wrap="none">
            <a:spAutoFit/>
            <a:scene3d>
              <a:camera prst="orthographicFront"/>
              <a:lightRig dir="tl" rig="flat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p>
            <a:pPr algn="ctr"/>
            <a:r>
              <a:rPr b="1" cap="none" dirty="0" sz="4400" lang="en-US" spc="0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</a:rPr>
              <a:t>Vacation Assignment</a:t>
            </a:r>
          </a:p>
          <a:p>
            <a:pPr algn="ctr"/>
            <a:r>
              <a:rPr b="1" dirty="0" sz="4400" lang="en-US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</a:rPr>
              <a:t>                              </a:t>
            </a:r>
            <a:r>
              <a:rPr b="1" dirty="0" sz="4400" lang="en-US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b="1" dirty="0" sz="4400" lang="en-US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b="1" dirty="0" sz="4400" lang="en-US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b="1" dirty="0" sz="4400" lang="en-US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b="1" dirty="0" sz="4400" lang="en-US" smtClean="0">
                <a:ln w="11430"/>
                <a:effectLst>
                  <a:outerShdw algn="tl" blurRad="50800" dir="5460000" dist="39000">
                    <a:srgbClr val="000000">
                      <a:alpha val="38000"/>
                    </a:srgbClr>
                  </a:outerShdw>
                </a:effectLst>
              </a:rPr>
              <a:t>Class :III  </a:t>
            </a:r>
            <a:endParaRPr b="1" cap="none" dirty="0" sz="4400" lang="en-US" spc="0" smtClean="0">
              <a:ln w="11430"/>
              <a:effectLst>
                <a:outerShdw algn="tl" blurRad="50800" dir="5460000" dist="39000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b="1" cap="none" dirty="0" sz="4400" lang="en-US" spc="0">
              <a:ln w="11430"/>
              <a:solidFill>
                <a:srgbClr val="FFFF00"/>
              </a:solidFill>
              <a:effectLst>
                <a:outerShdw algn="tl" blurRad="50800" dir="5460000" dist="39000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48599" name="TextBox 7"/>
          <p:cNvSpPr txBox="1"/>
          <p:nvPr/>
        </p:nvSpPr>
        <p:spPr>
          <a:xfrm>
            <a:off x="6280331" y="5715016"/>
            <a:ext cx="2659380" cy="929640"/>
          </a:xfrm>
          <a:prstGeom prst="rect"/>
          <a:noFill/>
        </p:spPr>
        <p:txBody>
          <a:bodyPr rtlCol="0" wrap="none">
            <a:spAutoFit/>
          </a:bodyPr>
          <a:p>
            <a:r>
              <a:rPr b="1" dirty="0" sz="2800" lang="en-US" smtClean="0">
                <a:solidFill>
                  <a:srgbClr val="FF0000"/>
                </a:solidFill>
              </a:rPr>
              <a:t>	By:</a:t>
            </a:r>
          </a:p>
          <a:p>
            <a:r>
              <a:rPr b="1" dirty="0" sz="2800" lang="en-US" smtClean="0">
                <a:solidFill>
                  <a:srgbClr val="FF0000"/>
                </a:solidFill>
              </a:rPr>
              <a:t>RENY MATHEW</a:t>
            </a:r>
            <a:endParaRPr b="1" dirty="0" sz="2800" lang="en-I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extBox 3"/>
          <p:cNvSpPr txBox="1"/>
          <p:nvPr/>
        </p:nvSpPr>
        <p:spPr>
          <a:xfrm>
            <a:off x="2000232" y="1714488"/>
            <a:ext cx="5643602" cy="249174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5400" lang="en-US" u="sng" smtClean="0">
                <a:solidFill>
                  <a:schemeClr val="bg2">
                    <a:lumMod val="25000"/>
                  </a:schemeClr>
                </a:solidFill>
              </a:rPr>
              <a:t>MALAYALAM</a:t>
            </a:r>
          </a:p>
          <a:p>
            <a:r>
              <a:rPr dirty="0" sz="5400" lang="en-US">
                <a:solidFill>
                  <a:schemeClr val="bg2">
                    <a:lumMod val="25000"/>
                  </a:schemeClr>
                </a:solidFill>
              </a:rPr>
              <a:t> </a:t>
            </a:r>
            <a:endParaRPr dirty="0" sz="5400" lang="en-US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dirty="0" sz="5400" lang="en-US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dirty="0" sz="5400" lang="en-US" smtClean="0">
                <a:solidFill>
                  <a:schemeClr val="bg2">
                    <a:lumMod val="25000"/>
                  </a:schemeClr>
                </a:solidFill>
              </a:rPr>
              <a:t>Diary</a:t>
            </a:r>
            <a:r>
              <a:rPr dirty="0" sz="5400" lang="en-US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dirty="0" sz="5400" lang="en-US" err="1" smtClean="0">
                <a:solidFill>
                  <a:schemeClr val="bg2">
                    <a:lumMod val="25000"/>
                  </a:schemeClr>
                </a:solidFill>
              </a:rPr>
              <a:t>Writting</a:t>
            </a:r>
            <a:endParaRPr dirty="0" sz="5400" lang="en-IN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Rectangle 3"/>
          <p:cNvSpPr/>
          <p:nvPr/>
        </p:nvSpPr>
        <p:spPr>
          <a:xfrm>
            <a:off x="714348" y="1928802"/>
            <a:ext cx="8429652" cy="3291840"/>
          </a:xfrm>
          <a:prstGeom prst="rect"/>
        </p:spPr>
        <p:txBody>
          <a:bodyPr wrap="square">
            <a:spAutoFit/>
          </a:bodyPr>
          <a:p>
            <a:r>
              <a:rPr b="1" dirty="0" sz="5400" lang="en-US" u="sng" smtClean="0">
                <a:solidFill>
                  <a:schemeClr val="bg2">
                    <a:lumMod val="25000"/>
                  </a:schemeClr>
                </a:solidFill>
              </a:rPr>
              <a:t>GENERAL SCIENCE</a:t>
            </a:r>
            <a:r>
              <a:rPr b="1" dirty="0" sz="5400" lang="en-US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r>
              <a:rPr dirty="0" sz="5400" lang="en-US" smtClean="0">
                <a:solidFill>
                  <a:schemeClr val="bg2">
                    <a:lumMod val="25000"/>
                  </a:schemeClr>
                </a:solidFill>
              </a:rPr>
              <a:t>	</a:t>
            </a:r>
          </a:p>
          <a:p>
            <a:r>
              <a:rPr dirty="0" sz="5400" lang="en-US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dirty="0" sz="5400" lang="en-US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dirty="0" sz="5400" lang="en-US" smtClean="0">
                <a:solidFill>
                  <a:schemeClr val="bg2">
                    <a:lumMod val="25000"/>
                  </a:schemeClr>
                </a:solidFill>
              </a:rPr>
              <a:t>Herbarium-         				Medicinal Plant Leaves</a:t>
            </a:r>
            <a:endParaRPr dirty="0" sz="5400" lang="en-IN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3"/>
          <p:cNvSpPr/>
          <p:nvPr/>
        </p:nvSpPr>
        <p:spPr>
          <a:xfrm>
            <a:off x="571472" y="1428736"/>
            <a:ext cx="7858180" cy="3291841"/>
          </a:xfrm>
          <a:prstGeom prst="rect"/>
        </p:spPr>
        <p:txBody>
          <a:bodyPr wrap="square">
            <a:spAutoFit/>
          </a:bodyPr>
          <a:p>
            <a:pPr lvl="0"/>
            <a:r>
              <a:rPr dirty="0" sz="5400" lang="en-US" smtClean="0">
                <a:solidFill>
                  <a:srgbClr val="DBF5F9">
                    <a:lumMod val="25000"/>
                  </a:srgbClr>
                </a:solidFill>
              </a:rPr>
              <a:t>   </a:t>
            </a:r>
            <a:r>
              <a:rPr b="1" dirty="0" sz="5400" lang="en-US" u="sng" smtClean="0">
                <a:solidFill>
                  <a:srgbClr val="DBF5F9">
                    <a:lumMod val="25000"/>
                  </a:srgbClr>
                </a:solidFill>
              </a:rPr>
              <a:t>ENGLISH</a:t>
            </a:r>
            <a:r>
              <a:rPr dirty="0" sz="5400" lang="en-US" smtClean="0">
                <a:solidFill>
                  <a:srgbClr val="DBF5F9">
                    <a:lumMod val="25000"/>
                  </a:srgbClr>
                </a:solidFill>
              </a:rPr>
              <a:t> </a:t>
            </a:r>
            <a:endParaRPr dirty="0" sz="5400" lang="en-US">
              <a:solidFill>
                <a:srgbClr val="DBF5F9">
                  <a:lumMod val="25000"/>
                </a:srgbClr>
              </a:solidFill>
            </a:endParaRPr>
          </a:p>
          <a:p>
            <a:pPr lvl="0"/>
            <a:r>
              <a:rPr dirty="0" sz="5400" lang="en-US">
                <a:solidFill>
                  <a:srgbClr val="DBF5F9">
                    <a:lumMod val="25000"/>
                  </a:srgbClr>
                </a:solidFill>
              </a:rPr>
              <a:t>	</a:t>
            </a:r>
          </a:p>
          <a:p>
            <a:pPr lvl="0"/>
            <a:r>
              <a:rPr dirty="0" sz="5400" lang="en-US">
                <a:solidFill>
                  <a:srgbClr val="DBF5F9">
                    <a:lumMod val="25000"/>
                  </a:srgbClr>
                </a:solidFill>
              </a:rPr>
              <a:t>       </a:t>
            </a:r>
            <a:r>
              <a:rPr dirty="0" sz="5400" lang="en-US" smtClean="0">
                <a:solidFill>
                  <a:srgbClr val="DBF5F9">
                    <a:lumMod val="25000"/>
                  </a:srgbClr>
                </a:solidFill>
              </a:rPr>
              <a:t>Prepare a Dictionary    			of 50 Words</a:t>
            </a:r>
            <a:endParaRPr dirty="0" sz="5400" lang="en-IN">
              <a:solidFill>
                <a:srgbClr val="DBF5F9">
                  <a:lumMod val="25000"/>
                </a:srgb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Rectangle 3"/>
          <p:cNvSpPr/>
          <p:nvPr/>
        </p:nvSpPr>
        <p:spPr>
          <a:xfrm>
            <a:off x="928662" y="1214422"/>
            <a:ext cx="8215338" cy="3291840"/>
          </a:xfrm>
          <a:prstGeom prst="rect"/>
        </p:spPr>
        <p:txBody>
          <a:bodyPr wrap="square">
            <a:spAutoFit/>
          </a:bodyPr>
          <a:p>
            <a:pPr lvl="0"/>
            <a:r>
              <a:rPr b="1" dirty="0" sz="5400" lang="en-US" u="sng" smtClean="0">
                <a:solidFill>
                  <a:srgbClr val="DBF5F9">
                    <a:lumMod val="25000"/>
                  </a:srgbClr>
                </a:solidFill>
              </a:rPr>
              <a:t>COMPUTER</a:t>
            </a:r>
            <a:r>
              <a:rPr dirty="0" sz="5400" lang="en-US" smtClean="0">
                <a:solidFill>
                  <a:srgbClr val="DBF5F9">
                    <a:lumMod val="25000"/>
                  </a:srgbClr>
                </a:solidFill>
              </a:rPr>
              <a:t> </a:t>
            </a:r>
            <a:endParaRPr dirty="0" sz="5400" lang="en-US">
              <a:solidFill>
                <a:srgbClr val="DBF5F9">
                  <a:lumMod val="25000"/>
                </a:srgbClr>
              </a:solidFill>
            </a:endParaRPr>
          </a:p>
          <a:p>
            <a:pPr lvl="0"/>
            <a:r>
              <a:rPr dirty="0" sz="5400" lang="en-US">
                <a:solidFill>
                  <a:srgbClr val="DBF5F9">
                    <a:lumMod val="25000"/>
                  </a:srgbClr>
                </a:solidFill>
              </a:rPr>
              <a:t>	</a:t>
            </a:r>
          </a:p>
          <a:p>
            <a:pPr lvl="0"/>
            <a:r>
              <a:rPr dirty="0" sz="5400" lang="en-US">
                <a:solidFill>
                  <a:srgbClr val="DBF5F9">
                    <a:lumMod val="25000"/>
                  </a:srgbClr>
                </a:solidFill>
              </a:rPr>
              <a:t>    </a:t>
            </a:r>
            <a:r>
              <a:rPr dirty="0" sz="5400" lang="en-US" smtClean="0">
                <a:solidFill>
                  <a:srgbClr val="DBF5F9">
                    <a:lumMod val="25000"/>
                  </a:srgbClr>
                </a:solidFill>
              </a:rPr>
              <a:t>Chart Based on  	Keyboard Shortcut Keys</a:t>
            </a:r>
            <a:endParaRPr dirty="0" sz="5400" lang="en-IN">
              <a:solidFill>
                <a:srgbClr val="DBF5F9">
                  <a:lumMod val="25000"/>
                </a:srgb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Rectangle 4"/>
          <p:cNvSpPr/>
          <p:nvPr/>
        </p:nvSpPr>
        <p:spPr>
          <a:xfrm>
            <a:off x="428596" y="1142984"/>
            <a:ext cx="8501122" cy="4091941"/>
          </a:xfrm>
          <a:prstGeom prst="rect"/>
        </p:spPr>
        <p:txBody>
          <a:bodyPr wrap="square">
            <a:spAutoFit/>
          </a:bodyPr>
          <a:p>
            <a:pPr lvl="0"/>
            <a:r>
              <a:rPr dirty="0" sz="5400" lang="en-US" u="sng" smtClean="0">
                <a:solidFill>
                  <a:srgbClr val="DBF5F9">
                    <a:lumMod val="25000"/>
                  </a:srgbClr>
                </a:solidFill>
              </a:rPr>
              <a:t>SOCIAL </a:t>
            </a:r>
            <a:r>
              <a:rPr dirty="0" sz="5400" lang="en-US" u="sng">
                <a:solidFill>
                  <a:srgbClr val="DBF5F9">
                    <a:lumMod val="25000"/>
                  </a:srgbClr>
                </a:solidFill>
              </a:rPr>
              <a:t>SCIENCE</a:t>
            </a:r>
            <a:r>
              <a:rPr dirty="0" sz="5400" lang="en-US">
                <a:solidFill>
                  <a:srgbClr val="DBF5F9">
                    <a:lumMod val="25000"/>
                  </a:srgbClr>
                </a:solidFill>
              </a:rPr>
              <a:t> </a:t>
            </a:r>
          </a:p>
          <a:p>
            <a:pPr lvl="0"/>
            <a:r>
              <a:rPr dirty="0" sz="5400" lang="en-US">
                <a:solidFill>
                  <a:srgbClr val="DBF5F9">
                    <a:lumMod val="25000"/>
                  </a:srgbClr>
                </a:solidFill>
              </a:rPr>
              <a:t>	</a:t>
            </a:r>
          </a:p>
          <a:p>
            <a:pPr lvl="0"/>
            <a:r>
              <a:rPr dirty="0" sz="5400" lang="en-US">
                <a:solidFill>
                  <a:srgbClr val="DBF5F9">
                    <a:lumMod val="25000"/>
                  </a:srgbClr>
                </a:solidFill>
              </a:rPr>
              <a:t>     </a:t>
            </a:r>
            <a:r>
              <a:rPr dirty="0" sz="5400" lang="en-US" smtClean="0">
                <a:solidFill>
                  <a:srgbClr val="DBF5F9">
                    <a:lumMod val="25000"/>
                  </a:srgbClr>
                </a:solidFill>
              </a:rPr>
              <a:t>Collect the Picture of 		Different Landforms in 							India</a:t>
            </a:r>
            <a:endParaRPr dirty="0" sz="5400" lang="en-IN">
              <a:solidFill>
                <a:srgbClr val="DBF5F9">
                  <a:lumMod val="25000"/>
                </a:srgb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Rectangle 3"/>
          <p:cNvSpPr/>
          <p:nvPr/>
        </p:nvSpPr>
        <p:spPr>
          <a:xfrm>
            <a:off x="2091672" y="2967334"/>
            <a:ext cx="5052095" cy="923330"/>
          </a:xfrm>
          <a:prstGeom prst="rect"/>
          <a:noFill/>
        </p:spPr>
        <p:txBody>
          <a:bodyPr bIns="45720" lIns="91440" rIns="91440" tIns="45720" wrap="square">
            <a:spAutoFit/>
          </a:bodyPr>
          <a:p>
            <a:pPr algn="ctr"/>
            <a:r>
              <a:rPr b="1" cap="none" dirty="0" sz="5400" lang="en-US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 </a:t>
            </a:r>
            <a:endParaRPr b="1" cap="none" dirty="0" sz="5400" lang="en-US" spc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lastClr="000000" val="windowText"/>
      </a:dk1>
      <a:lt1>
        <a:sysClr lastClr="FFFFFF" val="window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dir="tl" rig="glow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algn="tl" flip="none" sx="65000" sy="65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my</dc:creator>
  <cp:lastModifiedBy>my</cp:lastModifiedBy>
  <dcterms:created xsi:type="dcterms:W3CDTF">2020-04-04T16:18:22Z</dcterms:created>
  <dcterms:modified xsi:type="dcterms:W3CDTF">2020-05-17T13:35:27Z</dcterms:modified>
</cp:coreProperties>
</file>